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80" r:id="rId2"/>
    <p:sldMasterId id="2147483728" r:id="rId3"/>
  </p:sldMasterIdLst>
  <p:notesMasterIdLst>
    <p:notesMasterId r:id="rId12"/>
  </p:notesMasterIdLst>
  <p:handoutMasterIdLst>
    <p:handoutMasterId r:id="rId13"/>
  </p:handoutMasterIdLst>
  <p:sldIdLst>
    <p:sldId id="256" r:id="rId4"/>
    <p:sldId id="262" r:id="rId5"/>
    <p:sldId id="269" r:id="rId6"/>
    <p:sldId id="270" r:id="rId7"/>
    <p:sldId id="300" r:id="rId8"/>
    <p:sldId id="301" r:id="rId9"/>
    <p:sldId id="299" r:id="rId10"/>
    <p:sldId id="297" r:id="rId11"/>
  </p:sldIdLst>
  <p:sldSz cx="6858000" cy="9144000" type="screen4x3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2" autoAdjust="0"/>
  </p:normalViewPr>
  <p:slideViewPr>
    <p:cSldViewPr>
      <p:cViewPr>
        <p:scale>
          <a:sx n="56" d="100"/>
          <a:sy n="56" d="100"/>
        </p:scale>
        <p:origin x="-2196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115" cy="511968"/>
          </a:xfrm>
          <a:prstGeom prst="rect">
            <a:avLst/>
          </a:prstGeom>
        </p:spPr>
        <p:txBody>
          <a:bodyPr vert="horz" lIns="94384" tIns="47192" rIns="94384" bIns="471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4891" y="0"/>
            <a:ext cx="3079115" cy="511968"/>
          </a:xfrm>
          <a:prstGeom prst="rect">
            <a:avLst/>
          </a:prstGeom>
        </p:spPr>
        <p:txBody>
          <a:bodyPr vert="horz" lIns="94384" tIns="47192" rIns="94384" bIns="47192" rtlCol="0"/>
          <a:lstStyle>
            <a:lvl1pPr algn="r">
              <a:defRPr sz="1200"/>
            </a:lvl1pPr>
          </a:lstStyle>
          <a:p>
            <a:fld id="{6A5203AD-B391-4064-A217-E0F55224CD63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5630"/>
            <a:ext cx="3079115" cy="511968"/>
          </a:xfrm>
          <a:prstGeom prst="rect">
            <a:avLst/>
          </a:prstGeom>
        </p:spPr>
        <p:txBody>
          <a:bodyPr vert="horz" lIns="94384" tIns="47192" rIns="94384" bIns="471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4891" y="9725630"/>
            <a:ext cx="3079115" cy="511968"/>
          </a:xfrm>
          <a:prstGeom prst="rect">
            <a:avLst/>
          </a:prstGeom>
        </p:spPr>
        <p:txBody>
          <a:bodyPr vert="horz" lIns="94384" tIns="47192" rIns="94384" bIns="47192" rtlCol="0" anchor="b"/>
          <a:lstStyle>
            <a:lvl1pPr algn="r">
              <a:defRPr sz="1200"/>
            </a:lvl1pPr>
          </a:lstStyle>
          <a:p>
            <a:fld id="{F9F0D762-D999-4703-9636-CC358A785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94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115" cy="511968"/>
          </a:xfrm>
          <a:prstGeom prst="rect">
            <a:avLst/>
          </a:prstGeom>
        </p:spPr>
        <p:txBody>
          <a:bodyPr vert="horz" lIns="94384" tIns="47192" rIns="94384" bIns="471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891" y="0"/>
            <a:ext cx="3079115" cy="511968"/>
          </a:xfrm>
          <a:prstGeom prst="rect">
            <a:avLst/>
          </a:prstGeom>
        </p:spPr>
        <p:txBody>
          <a:bodyPr vert="horz" lIns="94384" tIns="47192" rIns="94384" bIns="47192" rtlCol="0"/>
          <a:lstStyle>
            <a:lvl1pPr algn="r">
              <a:defRPr sz="1200"/>
            </a:lvl1pPr>
          </a:lstStyle>
          <a:p>
            <a:fld id="{741FC6FE-A151-4D4C-875E-2096855DF2E4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972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84" tIns="47192" rIns="94384" bIns="471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5" y="4863703"/>
            <a:ext cx="5684520" cy="4607719"/>
          </a:xfrm>
          <a:prstGeom prst="rect">
            <a:avLst/>
          </a:prstGeom>
        </p:spPr>
        <p:txBody>
          <a:bodyPr vert="horz" lIns="94384" tIns="47192" rIns="94384" bIns="4719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5630"/>
            <a:ext cx="3079115" cy="511968"/>
          </a:xfrm>
          <a:prstGeom prst="rect">
            <a:avLst/>
          </a:prstGeom>
        </p:spPr>
        <p:txBody>
          <a:bodyPr vert="horz" lIns="94384" tIns="47192" rIns="94384" bIns="471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891" y="9725630"/>
            <a:ext cx="3079115" cy="511968"/>
          </a:xfrm>
          <a:prstGeom prst="rect">
            <a:avLst/>
          </a:prstGeom>
        </p:spPr>
        <p:txBody>
          <a:bodyPr vert="horz" lIns="94384" tIns="47192" rIns="94384" bIns="47192" rtlCol="0" anchor="b"/>
          <a:lstStyle>
            <a:lvl1pPr algn="r">
              <a:defRPr sz="1200"/>
            </a:lvl1pPr>
          </a:lstStyle>
          <a:p>
            <a:fld id="{B66051D4-DF23-4746-B590-A76CAE6B6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08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051D4-DF23-4746-B590-A76CAE6B61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1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8082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7014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6521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7809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2392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8456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8605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9873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635563"/>
            <a:ext cx="6172200" cy="1524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6059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635563"/>
            <a:ext cx="6172200" cy="1524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6534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635563"/>
            <a:ext cx="6172200" cy="1524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4811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635563"/>
            <a:ext cx="6172200" cy="1524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14266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5622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0096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10186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72839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0292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11123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1649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3439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8652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5078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635563"/>
            <a:ext cx="6172200" cy="1524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27727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60238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2104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635563"/>
            <a:ext cx="6172200" cy="1524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93374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635563"/>
            <a:ext cx="6172200" cy="1524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9874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635563"/>
            <a:ext cx="6172200" cy="1524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79259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13002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71702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06310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75484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769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635563"/>
            <a:ext cx="6172200" cy="1524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7462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51121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68167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28915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09956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39705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22559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635563"/>
            <a:ext cx="6172200" cy="1524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635563"/>
            <a:ext cx="6172200" cy="1524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635563"/>
            <a:ext cx="6172200" cy="1524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57680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6592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0654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9611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128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8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6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6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649" r:id="rId16"/>
    <p:sldLayoutId id="2147483660" r:id="rId17"/>
    <p:sldLayoutId id="2147483662" r:id="rId18"/>
    <p:sldLayoutId id="2147483663" r:id="rId19"/>
    <p:sldLayoutId id="2147483661" r:id="rId20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21400781">
            <a:off x="1360267" y="1504437"/>
            <a:ext cx="4490613" cy="5848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Портфоліо</a:t>
            </a:r>
            <a:endParaRPr kumimoji="0" lang="uk-UA" sz="4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i="1" dirty="0">
                <a:solidFill>
                  <a:srgbClr val="002060"/>
                </a:solidFill>
                <a:ea typeface="+mj-ea"/>
                <a:cs typeface="+mj-cs"/>
              </a:rPr>
              <a:t>в</a:t>
            </a:r>
            <a:r>
              <a:rPr lang="uk-UA" sz="3600" i="1" dirty="0" smtClean="0">
                <a:solidFill>
                  <a:srgbClr val="002060"/>
                </a:solidFill>
                <a:ea typeface="+mj-ea"/>
                <a:cs typeface="+mj-cs"/>
              </a:rPr>
              <a:t>чителя початкових класів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uk-UA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ЗОШ </a:t>
            </a:r>
            <a:r>
              <a:rPr lang="el-GR" sz="3600" i="1" dirty="0" smtClean="0">
                <a:solidFill>
                  <a:srgbClr val="002060"/>
                </a:solidFill>
              </a:rPr>
              <a:t>Ι</a:t>
            </a:r>
            <a:r>
              <a:rPr lang="uk-UA" sz="3600" i="1" dirty="0">
                <a:solidFill>
                  <a:srgbClr val="002060"/>
                </a:solidFill>
              </a:rPr>
              <a:t>-</a:t>
            </a:r>
            <a:r>
              <a:rPr lang="el-GR" sz="3600" i="1" dirty="0" smtClean="0">
                <a:solidFill>
                  <a:srgbClr val="002060"/>
                </a:solidFill>
              </a:rPr>
              <a:t>ΙΙ</a:t>
            </a:r>
            <a:r>
              <a:rPr lang="uk-UA" sz="3600" i="1" dirty="0" smtClean="0">
                <a:solidFill>
                  <a:srgbClr val="002060"/>
                </a:solidFill>
              </a:rPr>
              <a:t>ст. </a:t>
            </a:r>
            <a:r>
              <a:rPr lang="uk-UA" sz="3600" i="1" dirty="0" err="1" smtClean="0">
                <a:solidFill>
                  <a:srgbClr val="002060"/>
                </a:solidFill>
              </a:rPr>
              <a:t>с.Губин</a:t>
            </a:r>
            <a:r>
              <a:rPr lang="uk-UA" sz="3600" i="1" dirty="0" smtClean="0">
                <a:solidFill>
                  <a:srgbClr val="002060"/>
                </a:solidFill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uk-UA" sz="3600" i="1" dirty="0" smtClean="0">
                <a:solidFill>
                  <a:srgbClr val="002060"/>
                </a:solidFill>
              </a:rPr>
              <a:t>Поліщук Оксани Михайлівни</a:t>
            </a:r>
            <a:endParaRPr lang="ru-RU" sz="3600" i="1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1"/>
            <a:ext cx="6264696" cy="885596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+mn-lt"/>
              </a:rPr>
              <a:t>Загальні відомості</a:t>
            </a:r>
            <a:r>
              <a:rPr lang="uk-UA" sz="4800" dirty="0">
                <a:solidFill>
                  <a:srgbClr val="002060"/>
                </a:solidFill>
                <a:latin typeface="+mn-lt"/>
              </a:rPr>
              <a:t/>
            </a:r>
            <a:br>
              <a:rPr lang="uk-UA" sz="4800" dirty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Прізвище, ім'я, по батькові:</a:t>
            </a:r>
            <a:br>
              <a:rPr lang="uk-UA" sz="2700" b="1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uk-UA" sz="2700" b="1" dirty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Поліщук Оксана Михайлівна 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Дата народження: 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29.06.1965р.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Освіта: 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Вища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Закінчила: 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Луцький педагогічний інститут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Спеціальність за дипломом: 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Вчитель початкових класів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Педагогічний стаж роботи: 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37 р. 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Категорія: 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Вища 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2000" dirty="0" smtClean="0">
                <a:solidFill>
                  <a:srgbClr val="C00000"/>
                </a:solidFill>
                <a:latin typeface="+mn-lt"/>
              </a:rPr>
            </a:br>
            <a:r>
              <a:rPr lang="uk-UA" sz="2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2000" dirty="0" smtClean="0">
                <a:solidFill>
                  <a:srgbClr val="C00000"/>
                </a:solidFill>
                <a:latin typeface="+mn-lt"/>
              </a:rPr>
            </a:br>
            <a:r>
              <a:rPr lang="uk-UA" sz="2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2000" dirty="0" smtClean="0">
                <a:solidFill>
                  <a:srgbClr val="C00000"/>
                </a:solidFill>
                <a:latin typeface="+mn-lt"/>
              </a:rPr>
            </a:b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106817">
            <a:off x="3062711" y="1656215"/>
            <a:ext cx="3798900" cy="490041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Формування </a:t>
            </a:r>
          </a:p>
          <a:p>
            <a:pPr algn="ctr">
              <a:spcBef>
                <a:spcPts val="0"/>
              </a:spcBef>
              <a:buNone/>
            </a:pPr>
            <a:endParaRPr lang="uk-UA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мовленнєво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>
              <a:spcBef>
                <a:spcPts val="0"/>
              </a:spcBef>
              <a:buNone/>
            </a:pPr>
            <a:endParaRPr lang="uk-UA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комунікативних </a:t>
            </a:r>
          </a:p>
          <a:p>
            <a:pPr algn="ctr">
              <a:spcBef>
                <a:spcPts val="0"/>
              </a:spcBef>
              <a:buNone/>
            </a:pPr>
            <a:endParaRPr lang="uk-UA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endParaRPr lang="uk-UA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 початковій </a:t>
            </a:r>
          </a:p>
          <a:p>
            <a:pPr>
              <a:spcBef>
                <a:spcPts val="0"/>
              </a:spcBef>
              <a:buNone/>
            </a:pPr>
            <a:endParaRPr lang="uk-UA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школі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0975838">
            <a:off x="573892" y="2064891"/>
            <a:ext cx="2590527" cy="3489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4000" b="1" i="1" dirty="0" smtClean="0">
                <a:solidFill>
                  <a:srgbClr val="002060"/>
                </a:solidFill>
              </a:rPr>
              <a:t>Проблема над якою працюю</a:t>
            </a:r>
            <a:r>
              <a:rPr lang="uk-UA" sz="4800" b="1" i="1" dirty="0" smtClean="0">
                <a:solidFill>
                  <a:srgbClr val="002060"/>
                </a:solidFill>
              </a:rPr>
              <a:t>: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26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155509"/>
            <a:ext cx="6172200" cy="8064896"/>
          </a:xfrm>
        </p:spPr>
        <p:txBody>
          <a:bodyPr>
            <a:normAutofit fontScale="90000"/>
          </a:bodyPr>
          <a:lstStyle/>
          <a:p>
            <a:r>
              <a:rPr lang="uk-UA" sz="5300" b="1" i="1" dirty="0" smtClean="0">
                <a:solidFill>
                  <a:srgbClr val="002060"/>
                </a:solidFill>
                <a:latin typeface="+mn-lt"/>
              </a:rPr>
              <a:t>Життєве кредо:                                </a:t>
            </a:r>
            <a:r>
              <a:rPr lang="uk-UA" sz="5300" i="1" dirty="0" smtClean="0">
                <a:solidFill>
                  <a:srgbClr val="002060"/>
                </a:solidFill>
                <a:latin typeface="+mn-lt"/>
              </a:rPr>
              <a:t>« </a:t>
            </a:r>
            <a:r>
              <a:rPr lang="uk-UA" sz="4900" i="1" dirty="0" smtClean="0">
                <a:solidFill>
                  <a:srgbClr val="FF0000"/>
                </a:solidFill>
                <a:latin typeface="+mn-lt"/>
              </a:rPr>
              <a:t>Кожний шкільний день , кожний урок повинен приносити дітям радість </a:t>
            </a:r>
            <a:r>
              <a:rPr lang="uk-UA" sz="5300" i="1" dirty="0" smtClean="0">
                <a:solidFill>
                  <a:srgbClr val="002060"/>
                </a:solidFill>
                <a:latin typeface="+mn-lt"/>
              </a:rPr>
              <a:t>»</a:t>
            </a:r>
            <a:r>
              <a:rPr lang="uk-UA" sz="53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5300" dirty="0" smtClean="0">
                <a:solidFill>
                  <a:srgbClr val="C00000"/>
                </a:solidFill>
                <a:latin typeface="+mn-lt"/>
              </a:rPr>
            </a:br>
            <a:r>
              <a:rPr lang="uk-UA" sz="5300" b="1" i="1" dirty="0" smtClean="0">
                <a:solidFill>
                  <a:srgbClr val="002060"/>
                </a:solidFill>
                <a:latin typeface="+mn-lt"/>
              </a:rPr>
              <a:t>Педагогічне кредо: </a:t>
            </a:r>
            <a:r>
              <a:rPr lang="uk-UA" sz="5300" b="1" i="1" dirty="0">
                <a:solidFill>
                  <a:srgbClr val="002060"/>
                </a:solidFill>
                <a:latin typeface="+mn-lt"/>
              </a:rPr>
              <a:t/>
            </a:r>
            <a:br>
              <a:rPr lang="uk-UA" sz="5300" b="1" i="1" dirty="0">
                <a:solidFill>
                  <a:srgbClr val="002060"/>
                </a:solidFill>
                <a:latin typeface="+mn-lt"/>
              </a:rPr>
            </a:br>
            <a:r>
              <a:rPr lang="uk-UA" sz="5300" i="1" dirty="0" smtClean="0">
                <a:solidFill>
                  <a:srgbClr val="002060"/>
                </a:solidFill>
                <a:latin typeface="+mn-lt"/>
              </a:rPr>
              <a:t>«</a:t>
            </a:r>
            <a:r>
              <a:rPr lang="uk-UA" sz="4900" i="1" dirty="0" smtClean="0">
                <a:solidFill>
                  <a:srgbClr val="FF0000"/>
                </a:solidFill>
                <a:latin typeface="+mn-lt"/>
              </a:rPr>
              <a:t>Щоб дати учневі іскорку світла, учителю треба виховати в собі сонце</a:t>
            </a:r>
            <a:r>
              <a:rPr lang="uk-UA" sz="5300" i="1" dirty="0" smtClean="0">
                <a:solidFill>
                  <a:srgbClr val="002060"/>
                </a:solidFill>
                <a:latin typeface="+mn-lt"/>
              </a:rPr>
              <a:t>»</a:t>
            </a:r>
            <a:r>
              <a:rPr lang="uk-UA" sz="4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4800" dirty="0" smtClean="0">
                <a:solidFill>
                  <a:srgbClr val="C00000"/>
                </a:solidFill>
                <a:latin typeface="+mn-lt"/>
              </a:rPr>
            </a:b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7377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74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764704" y="184666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err="1" smtClean="0">
                <a:solidFill>
                  <a:srgbClr val="002060"/>
                </a:solidFill>
              </a:rPr>
              <a:t>Фотоколаж</a:t>
            </a:r>
            <a:endParaRPr lang="uk-UA" sz="4400" b="1" i="1" dirty="0" smtClean="0">
              <a:solidFill>
                <a:srgbClr val="002060"/>
              </a:solidFill>
            </a:endParaRPr>
          </a:p>
          <a:p>
            <a:pPr algn="ctr"/>
            <a:endParaRPr lang="uk-UA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uk-UA" sz="2000" b="1" i="1" dirty="0" smtClean="0">
                <a:solidFill>
                  <a:srgbClr val="002060"/>
                </a:solidFill>
              </a:rPr>
              <a:t>Андріївські вечорниці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9" y="1835696"/>
            <a:ext cx="4926345" cy="3284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8" y="5292080"/>
            <a:ext cx="4985525" cy="3323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454625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323528"/>
            <a:ext cx="5839131" cy="3892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9" y="4355976"/>
            <a:ext cx="5157192" cy="3438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331525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53" y="263714"/>
            <a:ext cx="4979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2060"/>
                </a:solidFill>
              </a:rPr>
              <a:t>Прилітай, синичко!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" y="629131"/>
            <a:ext cx="5629732" cy="3753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12776" y="4382286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2060"/>
                </a:solidFill>
              </a:rPr>
              <a:t>Зимові розваги!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2" y="4779444"/>
            <a:ext cx="5229200" cy="3486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951939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52" y="2651787"/>
            <a:ext cx="6172200" cy="1248139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uk-UA" sz="8000" b="1" i="1" dirty="0" smtClean="0">
                <a:solidFill>
                  <a:srgbClr val="002060"/>
                </a:solidFill>
                <a:latin typeface="+mn-lt"/>
              </a:rPr>
              <a:t>Дякую за увагу</a:t>
            </a:r>
            <a:endParaRPr lang="ru-RU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9936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60</Words>
  <Application>Microsoft Office PowerPoint</Application>
  <PresentationFormat>Экран (4:3)</PresentationFormat>
  <Paragraphs>26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1_Тема Office</vt:lpstr>
      <vt:lpstr>2_Тема Office</vt:lpstr>
      <vt:lpstr>5_Тема Office</vt:lpstr>
      <vt:lpstr>Презентация PowerPoint</vt:lpstr>
      <vt:lpstr>Загальні відомості Прізвище, ім'я, по батькові:   Поліщук Оксана Михайлівна   Дата народження: 29.06.1965р. Освіта: Вища Закінчила: Луцький педагогічний інститут  Спеціальність за дипломом: Вчитель початкових класів  Педагогічний стаж роботи: 37 р.   Категорія: Вища     </vt:lpstr>
      <vt:lpstr>Презентация PowerPoint</vt:lpstr>
      <vt:lpstr>Життєве кредо:                                « Кожний шкільний день , кожний урок повинен приносити дітям радість » Педагогічне кредо:  «Щоб дати учневі іскорку світла, учителю треба виховати в собі сонце» </vt:lpstr>
      <vt:lpstr>Презентация PowerPoint</vt:lpstr>
      <vt:lpstr>Презентация PowerPoint</vt:lpstr>
      <vt:lpstr>Презентация PowerPoint</vt:lpstr>
      <vt:lpstr>  Дякую за увагу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1</cp:lastModifiedBy>
  <cp:revision>66</cp:revision>
  <cp:lastPrinted>2021-03-21T12:06:08Z</cp:lastPrinted>
  <dcterms:created xsi:type="dcterms:W3CDTF">2013-07-29T17:42:42Z</dcterms:created>
  <dcterms:modified xsi:type="dcterms:W3CDTF">2021-03-22T10:23:32Z</dcterms:modified>
</cp:coreProperties>
</file>